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2.xml" ContentType="application/vnd.openxmlformats-officedocument.presentationml.slide+xml"/>
  <Override PartName="/ppt/slides/_rels/slide2.xml.rels" ContentType="application/vnd.openxmlformats-package.relationships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slides/slide4.xml" ContentType="application/vnd.openxmlformats-officedocument.presentationml.slide+xml"/>
  <Override PartName="/ppt/slides/_rels/slide4.xml.rels" ContentType="application/vnd.openxmlformats-package.relationships+xml"/>
  <Override PartName="/ppt/slides/slide5.xml" ContentType="application/vnd.openxmlformats-officedocument.presentationml.slide+xml"/>
  <Override PartName="/ppt/slides/_rels/slide5.xml.rels" ContentType="application/vnd.openxmlformats-package.relationships+xml"/>
  <Override PartName="/ppt/slides/slide6.xml" ContentType="application/vnd.openxmlformats-officedocument.presentationml.slide+xml"/>
  <Override PartName="/ppt/slides/_rels/slide6.xml.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4"/>
    <p:sldId id="258" r:id="rId5"/>
    <p:sldId id="259" r:id="rId6"/>
    <p:sldId id="260" r:id="rId7"/>
    <p:sldId id="261" r:id="rId8"/>
  </p:sldIdLst>
  <p:sldSz cx="12192000" cy="6858000"/>
  <p:notesSz cx="6858000" cy="12192000"/>
  <p:defaultTextStyle>
    <a:defPPr>
      <a:defRPr lang="en-US"/>
    </a:defPPr>
  </p:defaultTextStyle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5480"/>
            <a:ext cx="9144000" cy="15001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5001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47900"/>
            <a:ext cx="10363200" cy="16192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14400" y="3962400"/>
            <a:ext cx="10363200" cy="857250"/>
          </a:xfrm>
        </p:spPr>
        <p:txBody>
          <a:bodyPr/>
          <a:lstStyle>
            <a:lvl1pPr>
              <a:defRPr sz="2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4000500" cy="180975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953000" y="666750"/>
            <a:ext cx="6667500" cy="552450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2857500"/>
            <a:ext cx="4000500" cy="3143250"/>
          </a:xfrm>
        </p:spPr>
        <p:txBody>
          <a:bodyPr/>
          <a:lstStyle>
            <a:lvl1pPr>
              <a:defRPr sz="1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5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  <a:prstGeom prst="rect">
            <a:avLst/>
          </a:prstGeom>
        </p:spPr>
        <p:txBody>
          <a:bodyPr anchor="b"/>
          <a:lstStyle/>
          <a:p>
            <a:pPr algn="l"/>
            <a:endParaRPr lang="en-US" sz="4400" b="1"/>
          </a:p>
        </p:txBody>
      </p:sp>
      <p:sp>
        <p:nvSpPr>
          <p:cNvPr id="3" name="body Placeholder 2"/>
          <p:cNvSpPr>
            <a:spLocks noGrp="1"/>
          </p:cNvSpPr>
          <p:nvPr>
            <p:ph type="body" idx="1"/>
          </p:nvPr>
        </p:nvSpPr>
        <p:spPr>
          <a:xfrm>
            <a:off x="838200" y="2202180"/>
            <a:ext cx="10515600" cy="3684270"/>
          </a:xfrm>
          <a:prstGeom prst="rect">
            <a:avLst/>
          </a:prstGeom>
        </p:spPr>
        <p:txBody>
          <a:bodyPr anchor="t"/>
          <a:lstStyle/>
          <a:p>
            <a:pPr algn="l"/>
            <a:endParaRPr lang="en-US" sz="20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4"/>
    <p:sldLayoutId id="2147483652" r:id="rId5"/>
    <p:sldLayoutId id="2147483653" r:id="rId6"/>
  </p:sldLayoutIdLst>
  <p:txStyles>
    <p:titleStyle>
      <a:lvl1pPr algn="l">
        <a:defRPr sz="4400" b="1">
          <a:solidFill>
            <a:schemeClr val="tx1"/>
          </a:solidFill>
          <a:latin typeface="+mj-lt"/>
        </a:defRPr>
      </a:lvl1pPr>
    </p:titleStyle>
    <p:bodyStyle>
      <a:lvl1pPr marL="342900" indent="-342900" algn="l">
        <a:buChar char="•"/>
        <a:defRPr sz="2000">
          <a:solidFill>
            <a:schemeClr val="tx1"/>
          </a:solidFill>
          <a:latin typeface="+mn-lt"/>
        </a:defRPr>
      </a:lvl1pPr>
      <a:lvl2pPr marL="685800" indent="-342900" algn="l">
        <a:buChar char="•"/>
        <a:defRPr sz="1800">
          <a:solidFill>
            <a:schemeClr val="tx1"/>
          </a:solidFill>
          <a:latin typeface="+mn-lt"/>
        </a:defRPr>
      </a:lvl2pPr>
      <a:lvl3pPr marL="1028700" indent="-342900" algn="l">
        <a:buChar char="•"/>
        <a:defRPr sz="1600">
          <a:solidFill>
            <a:schemeClr val="tx1"/>
          </a:solidFill>
          <a:latin typeface="+mn-lt"/>
        </a:defRPr>
      </a:lvl3pPr>
      <a:lvl4pPr marL="1371600" indent="-342900" algn="l">
        <a:buChar char="•"/>
        <a:defRPr sz="1400">
          <a:solidFill>
            <a:schemeClr val="tx1"/>
          </a:solidFill>
          <a:latin typeface="+mn-lt"/>
        </a:defRPr>
      </a:lvl4pPr>
      <a:lvl5pPr marL="1714500" indent="-342900" algn="l">
        <a:buChar char="•"/>
        <a:defRPr sz="1400">
          <a:solidFill>
            <a:schemeClr val="tx1"/>
          </a:solidFill>
          <a:latin typeface="+mn-lt"/>
        </a:defRPr>
      </a:lvl5pPr>
    </p:bodyStyle>
    <p:otherStyle>
      <a:lvl1pPr>
        <a:defRPr sz="1800"/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hoto 1" descr="Photo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5"/>
          <p:cNvSpPr/>
          <p:nvPr/>
        </p:nvSpPr>
        <p:spPr>
          <a:xfrm>
            <a:off x="0" y="1619250"/>
            <a:ext cx="12192000" cy="3810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Photo Album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[The place or the occasion, and the date]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A day by the sea</a:t>
            </a:r>
          </a:p>
        </p:txBody>
      </p:sp>
      <p:pic>
        <p:nvPicPr>
          <p:cNvPr id="3" name="Photo 2" descr="Photo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428750"/>
            <a:ext cx="9525000" cy="47625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333500" y="6238875"/>
            <a:ext cx="9525000" cy="47625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1800"/>
              <a:t xml:space="preserve">A caption: where, when, and who is in the picture.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Two of a kind</a:t>
            </a:r>
          </a:p>
        </p:txBody>
      </p:sp>
      <p:pic>
        <p:nvPicPr>
          <p:cNvPr id="3" name="Photo 3" descr="Phot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19250"/>
            <a:ext cx="5029200" cy="3352800"/>
          </a:xfrm>
          <a:prstGeom prst="rect">
            <a:avLst/>
          </a:prstGeom>
        </p:spPr>
      </p:pic>
      <p:pic>
        <p:nvPicPr>
          <p:cNvPr id="4" name="Photo 4" descr="Photo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619250"/>
            <a:ext cx="5029200" cy="33528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914400" y="5143500"/>
            <a:ext cx="5029200" cy="47625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1800"/>
              <a:t xml:space="preserve">The first picture's caption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48400" y="5143500"/>
            <a:ext cx="5029200" cy="47625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1800"/>
              <a:t xml:space="preserve">The second picture's caption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The view from the top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2000"/>
              <a:t xml:space="preserve">Write a few lines about this picture: the story behind it, or what you remember of the day.</a:t>
            </a:r>
          </a:p>
        </p:txBody>
      </p:sp>
      <p:pic>
        <p:nvPicPr>
          <p:cNvPr id="4" name="Photo 5" descr="Photo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666750"/>
            <a:ext cx="6667500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Around town</a:t>
            </a:r>
          </a:p>
        </p:txBody>
      </p:sp>
      <p:pic>
        <p:nvPicPr>
          <p:cNvPr id="3" name="Photo 6" descr="Photo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00250"/>
            <a:ext cx="3352800" cy="2228850"/>
          </a:xfrm>
          <a:prstGeom prst="rect">
            <a:avLst/>
          </a:prstGeom>
        </p:spPr>
      </p:pic>
      <p:pic>
        <p:nvPicPr>
          <p:cNvPr id="4" name="Photo 1" descr="Photo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000250"/>
            <a:ext cx="3352800" cy="2228850"/>
          </a:xfrm>
          <a:prstGeom prst="rect">
            <a:avLst/>
          </a:prstGeom>
        </p:spPr>
      </p:pic>
      <p:pic>
        <p:nvPicPr>
          <p:cNvPr id="5" name="Photo 2" descr="Photo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800" y="2000250"/>
            <a:ext cx="3352800" cy="222885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14400" y="4381500"/>
            <a:ext cx="3352800" cy="47625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1800"/>
              <a:t xml:space="preserve">Morning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19600" y="4381500"/>
            <a:ext cx="3352800" cy="47625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1800"/>
              <a:t xml:space="preserve">Afternoon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24800" y="4381500"/>
            <a:ext cx="3352800" cy="47625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1800"/>
              <a:t xml:space="preserve">Evening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Thank you for looking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[Your name]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ghtfall">
  <a:themeElements>
    <a:clrScheme name="Nightfall">
      <a:dk1>
        <a:srgbClr val="141A2E"/>
      </a:dk1>
      <a:lt1>
        <a:srgbClr val="F4F6FB"/>
      </a:lt1>
      <a:dk2>
        <a:srgbClr val="24345C"/>
      </a:dk2>
      <a:lt2>
        <a:srgbClr val="C9D3EA"/>
      </a:lt2>
      <a:accent1>
        <a:srgbClr val="5AA9FF"/>
      </a:accent1>
      <a:accent2>
        <a:srgbClr val="45D0B5"/>
      </a:accent2>
      <a:accent3>
        <a:srgbClr val="FFB454"/>
      </a:accent3>
      <a:accent4>
        <a:srgbClr val="FF7A8A"/>
      </a:accent4>
      <a:accent5>
        <a:srgbClr val="B18CFF"/>
      </a:accent5>
      <a:accent6>
        <a:srgbClr val="8FD14F"/>
      </a:accent6>
      <a:hlink>
        <a:srgbClr val="7FBCFF"/>
      </a:hlink>
      <a:folHlink>
        <a:srgbClr val="C3A6FF"/>
      </a:folHlink>
    </a:clrScheme>
    <a:fontScheme name="Nightfall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Sof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</a:schemeClr>
            </a:gs>
            <a:gs pos="100000">
              <a:schemeClr val="phClr">
                <a:tint val="9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</a:schemeClr>
            </a:gs>
            <a:gs pos="100000">
              <a:schemeClr val="phClr">
                <a:shade val="8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Rutba Office</Application>
  <Slides>1</Slides>
  <PresentationFormat>Widescreen</PresentationFormat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Photo Album</dc:title>
  <dc:creator>Rutba Office</dc:creator>
  <cp:lastModifiedBy>Rutba Office</cp:lastModifiedBy>
  <dcterms:created xsi:type="dcterms:W3CDTF">2026-10-20T22:37:39Z</dcterms:created>
  <dcterms:modified xsi:type="dcterms:W3CDTF">2026-10-20T22:37:39Z</dcterms:modified>
</cp:coreProperties>
</file>