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2.xml" ContentType="application/vnd.openxmlformats-officedocument.presentationml.slide+xml"/>
  <Override PartName="/ppt/slides/_rels/slide2.xml.rels" ContentType="application/vnd.openxmlformats-package.relationships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_rels/notesSlide1.xml.rels" ContentType="application/vnd.openxmlformats-package.relationships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notesSlides/notesSlide2.xml" ContentType="application/vnd.openxmlformats-officedocument.presentationml.notesSlide+xml"/>
  <Override PartName="/ppt/notesSlides/_rels/notesSlide2.xml.rels" ContentType="application/vnd.openxmlformats-package.relationships+xml"/>
  <Override PartName="/ppt/slides/slide4.xml" ContentType="application/vnd.openxmlformats-officedocument.presentationml.slide+xml"/>
  <Override PartName="/ppt/slides/_rels/slide4.xml.rels" ContentType="application/vnd.openxmlformats-package.relationships+xml"/>
  <Override PartName="/ppt/slides/slide5.xml" ContentType="application/vnd.openxmlformats-officedocument.presentationml.slide+xml"/>
  <Override PartName="/ppt/slides/_rels/slide5.xml.rels" ContentType="application/vnd.openxmlformats-package.relationships+xml"/>
  <Override PartName="/ppt/slides/slide6.xml" ContentType="application/vnd.openxmlformats-officedocument.presentationml.slide+xml"/>
  <Override PartName="/ppt/slides/_rels/slide6.xml.rels" ContentType="application/vnd.openxmlformats-package.relationships+xml"/>
  <Override PartName="/ppt/notesSlides/notesSlide3.xml" ContentType="application/vnd.openxmlformats-officedocument.presentationml.notesSlide+xml"/>
  <Override PartName="/ppt/notesSlides/_rels/notesSlide3.xml.rels" ContentType="application/vnd.openxmlformats-package.relationships+xml"/>
  <Override PartName="/ppt/slides/slide7.xml" ContentType="application/vnd.openxmlformats-officedocument.presentationml.slide+xml"/>
  <Override PartName="/ppt/slides/_rels/slide7.xml.rels" ContentType="application/vnd.openxmlformats-package.relationships+xml"/>
  <Override PartName="/ppt/notesSlides/notesSlide4.xml" ContentType="application/vnd.openxmlformats-officedocument.presentationml.notesSlide+xml"/>
  <Override PartName="/ppt/notesSlides/_rels/notesSlide4.xml.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4"/>
    <p:sldId id="258" r:id="rId6"/>
    <p:sldId id="259" r:id="rId7"/>
    <p:sldId id="260" r:id="rId8"/>
    <p:sldId id="261" r:id="rId9"/>
    <p:sldId id="262" r:id="rId10"/>
  </p:sldIdLst>
  <p:sldSz cx="12192000" cy="6858000"/>
  <p:notesSz cx="6858000" cy="12192000"/>
  <p:defaultTextStyle>
    <a:defPPr>
      <a:defRPr lang="en-US"/>
    </a:defPPr>
  </p:defaultTextStyle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Relationship Id="rId4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571" cy="6120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6429" y="0"/>
            <a:ext cx="2971571" cy="6120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AA8D6-6AD4-41A6-AFE0-54E81A0C1223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25527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79962"/>
            <a:ext cx="2971571" cy="6120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6429" y="11579962"/>
            <a:ext cx="2971571" cy="6120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73E56-F3B5-4802-A960-42CF658CD0D3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Read the goals aloud, and come back to them at the end.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Take three or four answers; write the useful words on the board.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Fifteen minutes. Go round the groups; help those who are stuck first.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Collect the tickets at the door; they shape the next lesson.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5480"/>
            <a:ext cx="9144000" cy="15001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5001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47900"/>
            <a:ext cx="10363200" cy="16192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14400" y="3962400"/>
            <a:ext cx="10363200" cy="857250"/>
          </a:xfrm>
        </p:spPr>
        <p:txBody>
          <a:bodyPr/>
          <a:lstStyle>
            <a:lvl1pPr>
              <a:defRPr sz="2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4000500" cy="180975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953000" y="666750"/>
            <a:ext cx="6667500" cy="552450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2857500"/>
            <a:ext cx="4000500" cy="3143250"/>
          </a:xfrm>
        </p:spPr>
        <p:txBody>
          <a:bodyPr/>
          <a:lstStyle>
            <a:lvl1pPr>
              <a:defRPr sz="1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8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  <a:prstGeom prst="rect">
            <a:avLst/>
          </a:prstGeom>
        </p:spPr>
        <p:txBody>
          <a:bodyPr anchor="b"/>
          <a:lstStyle/>
          <a:p>
            <a:pPr algn="l"/>
            <a:endParaRPr lang="en-US" sz="4400" b="1"/>
          </a:p>
        </p:txBody>
      </p:sp>
      <p:sp>
        <p:nvSpPr>
          <p:cNvPr id="3" name="body Placeholder 2"/>
          <p:cNvSpPr>
            <a:spLocks noGrp="1"/>
          </p:cNvSpPr>
          <p:nvPr>
            <p:ph type="body" idx="1"/>
          </p:nvPr>
        </p:nvSpPr>
        <p:spPr>
          <a:xfrm>
            <a:off x="838200" y="2202180"/>
            <a:ext cx="10515600" cy="3684270"/>
          </a:xfrm>
          <a:prstGeom prst="rect">
            <a:avLst/>
          </a:prstGeom>
        </p:spPr>
        <p:txBody>
          <a:bodyPr anchor="t"/>
          <a:lstStyle/>
          <a:p>
            <a:pPr algn="l"/>
            <a:endParaRPr lang="en-US" sz="2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4"/>
    <p:sldLayoutId id="2147483652" r:id="rId5"/>
    <p:sldLayoutId id="2147483653" r:id="rId6"/>
  </p:sldLayoutIdLst>
  <p:txStyles>
    <p:titleStyle>
      <a:lvl1pPr algn="l">
        <a:defRPr sz="4400" b="1">
          <a:solidFill>
            <a:schemeClr val="tx1"/>
          </a:solidFill>
          <a:latin typeface="+mj-lt"/>
        </a:defRPr>
      </a:lvl1pPr>
    </p:titleStyle>
    <p:bodyStyle>
      <a:lvl1pPr marL="342900" indent="-342900" algn="l">
        <a:buChar char="•"/>
        <a:defRPr sz="2000">
          <a:solidFill>
            <a:schemeClr val="tx1"/>
          </a:solidFill>
          <a:latin typeface="+mn-lt"/>
        </a:defRPr>
      </a:lvl1pPr>
      <a:lvl2pPr marL="685800" indent="-342900" algn="l">
        <a:buChar char="•"/>
        <a:defRPr sz="1800">
          <a:solidFill>
            <a:schemeClr val="tx1"/>
          </a:solidFill>
          <a:latin typeface="+mn-lt"/>
        </a:defRPr>
      </a:lvl2pPr>
      <a:lvl3pPr marL="1028700" indent="-342900" algn="l">
        <a:buChar char="•"/>
        <a:defRPr sz="1600">
          <a:solidFill>
            <a:schemeClr val="tx1"/>
          </a:solidFill>
          <a:latin typeface="+mn-lt"/>
        </a:defRPr>
      </a:lvl3pPr>
      <a:lvl4pPr marL="1371600" indent="-342900" algn="l">
        <a:buChar char="•"/>
        <a:defRPr sz="1400">
          <a:solidFill>
            <a:schemeClr val="tx1"/>
          </a:solidFill>
          <a:latin typeface="+mn-lt"/>
        </a:defRPr>
      </a:lvl4pPr>
      <a:lvl5pPr marL="1714500" indent="-342900" algn="l">
        <a:buChar char="•"/>
        <a:defRPr sz="1400">
          <a:solidFill>
            <a:schemeClr val="tx1"/>
          </a:solidFill>
          <a:latin typeface="+mn-lt"/>
        </a:defRPr>
      </a:lvl5pPr>
    </p:bodyStyle>
    <p:otherStyle>
      <a:lvl1pPr>
        <a:defRPr sz="1800"/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Lesson title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[Subject]  |  [Year group]  |  [Date]</a:t>
            </a:r>
          </a:p>
        </p:txBody>
      </p:sp>
      <p:sp>
        <p:nvSpPr>
          <p:cNvPr id="4" name="Oval 4"/>
          <p:cNvSpPr/>
          <p:nvPr/>
        </p:nvSpPr>
        <p:spPr>
          <a:xfrm>
            <a:off x="9144000" y="857250"/>
            <a:ext cx="2095500" cy="2095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5"/>
          <p:cNvSpPr/>
          <p:nvPr/>
        </p:nvSpPr>
        <p:spPr>
          <a:xfrm>
            <a:off x="8382000" y="3143250"/>
            <a:ext cx="1905000" cy="1714500"/>
          </a:xfrm>
          <a:prstGeom prst="triangle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By the end of this lesson you will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Know [the key fact or idea]</a:t>
            </a:r>
          </a:p>
          <a:p>
            <a:r>
              <a:rPr lang="en-US"/>
              <a:t xml:space="preserve">Be able to [the skill]</a:t>
            </a:r>
          </a:p>
          <a:p>
            <a:r>
              <a:rPr lang="en-US"/>
              <a:t xml:space="preserve">Understand why [the reason it matters]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36BE01BB-9ACF-1628-5339-FE359CF01088}" type="slidenum">
              <a:rPr lang="en-US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Starter</a:t>
            </a:r>
          </a:p>
        </p:txBody>
      </p:sp>
      <p:sp>
        <p:nvSpPr>
          <p:cNvPr id="3" name="Rectangle: Rounded Corners 3"/>
          <p:cNvSpPr/>
          <p:nvPr/>
        </p:nvSpPr>
        <p:spPr>
          <a:xfrm>
            <a:off x="1866900" y="1905000"/>
            <a:ext cx="8458200" cy="28575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3200" b="1">
                <a:solidFill>
                  <a:srgbClr val="FFFFFF"/>
                </a:solidFill>
              </a:rPr>
              <a:t xml:space="preserve">What do you already know about [topic]?</a:t>
            </a:r>
          </a:p>
          <a:p>
            <a:pPr algn="ctr"/>
            <a:r>
              <a:rPr lang="en-US" sz="2000">
                <a:solidFill>
                  <a:srgbClr val="FFFFFF"/>
                </a:solidFill>
              </a:rPr>
              <a:t xml:space="preserve">Two minutes with the person next to you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4B8D73CD-C9CA-773E-AEC4-CB83017916F5}" type="slidenum">
              <a:rPr lang="en-US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The main idea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One idea, explained simply, with an example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B9F1649F-BF7A-85E2-472D-41C968DDFD3E}" type="slidenum">
              <a:rPr lang="en-US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Key words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[Word]: what it means</a:t>
            </a:r>
          </a:p>
          <a:p>
            <a:r>
              <a:rPr lang="en-US"/>
              <a:t xml:space="preserve">[Word]: what it means</a:t>
            </a:r>
          </a:p>
          <a:p>
            <a:r>
              <a:rPr lang="en-US"/>
              <a:t xml:space="preserve">[Word]: what it means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997ABAA4-B206-5C62-D905-7E88BB6453B7}" type="slidenum">
              <a:rPr lang="en-US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Your task</a:t>
            </a:r>
          </a:p>
        </p:txBody>
      </p:sp>
      <p:sp>
        <p:nvSpPr>
          <p:cNvPr id="3" name="Oval 3"/>
          <p:cNvSpPr/>
          <p:nvPr/>
        </p:nvSpPr>
        <p:spPr>
          <a:xfrm>
            <a:off x="1333500" y="2000250"/>
            <a:ext cx="857250" cy="857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3200" b="1">
                <a:solidFill>
                  <a:srgbClr val="FFFFFF"/>
                </a:solidFill>
              </a:rPr>
              <a:t xml:space="preserve">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500" y="3048000"/>
            <a:ext cx="2857500" cy="19050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2600" b="1">
                <a:solidFill>
                  <a:srgbClr val="4C9A2A"/>
                </a:solidFill>
              </a:rPr>
              <a:t xml:space="preserve">Read</a:t>
            </a:r>
          </a:p>
          <a:p>
            <a:pPr algn="ctr">
              <a:buNone/>
            </a:pPr>
            <a:r>
              <a:rPr lang="en-US" sz="1800"/>
              <a:t xml:space="preserve">the text on page [n]</a:t>
            </a:r>
          </a:p>
        </p:txBody>
      </p:sp>
      <p:sp>
        <p:nvSpPr>
          <p:cNvPr id="5" name="Oval 5"/>
          <p:cNvSpPr/>
          <p:nvPr/>
        </p:nvSpPr>
        <p:spPr>
          <a:xfrm>
            <a:off x="4762500" y="2000250"/>
            <a:ext cx="857250" cy="857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3200" b="1">
                <a:solidFill>
                  <a:srgbClr val="FFFFFF"/>
                </a:solidFill>
              </a:rPr>
              <a:t xml:space="preserve">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81500" y="3048000"/>
            <a:ext cx="2857500" cy="19050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2600" b="1">
                <a:solidFill>
                  <a:srgbClr val="4C9A2A"/>
                </a:solidFill>
              </a:rPr>
              <a:t xml:space="preserve">Answer</a:t>
            </a:r>
          </a:p>
          <a:p>
            <a:pPr algn="ctr">
              <a:buNone/>
            </a:pPr>
            <a:r>
              <a:rPr lang="en-US" sz="1800"/>
              <a:t xml:space="preserve">questions 1 to 4</a:t>
            </a:r>
          </a:p>
        </p:txBody>
      </p:sp>
      <p:sp>
        <p:nvSpPr>
          <p:cNvPr id="7" name="Oval 7"/>
          <p:cNvSpPr/>
          <p:nvPr/>
        </p:nvSpPr>
        <p:spPr>
          <a:xfrm>
            <a:off x="8191500" y="2000250"/>
            <a:ext cx="857250" cy="857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3200" b="1">
                <a:solidFill>
                  <a:srgbClr val="FFFFFF"/>
                </a:solidFill>
              </a:rPr>
              <a:t xml:space="preserve">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10500" y="3048000"/>
            <a:ext cx="2857500" cy="19050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2600" b="1">
                <a:solidFill>
                  <a:srgbClr val="4C9A2A"/>
                </a:solidFill>
              </a:rPr>
              <a:t xml:space="preserve">Share</a:t>
            </a:r>
          </a:p>
          <a:p>
            <a:pPr algn="ctr">
              <a:buNone/>
            </a:pPr>
            <a:r>
              <a:rPr lang="en-US" sz="1800"/>
              <a:t xml:space="preserve">one answer with your group</a:t>
            </a:r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3B6A9EEF-A26E-21A9-74D3-11004322F1EE}" type="slidenum">
              <a:rPr lang="en-US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Exit ticket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One thing you learned today</a:t>
            </a:r>
          </a:p>
          <a:p>
            <a:r>
              <a:rPr lang="en-US"/>
              <a:t xml:space="preserve">One question you still have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109636AB-23FE-3586-FC8A-5952F75E7187}" type="slidenum">
              <a:rPr lang="en-US"/>
              <a:t>7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adow">
  <a:themeElements>
    <a:clrScheme name="Meadow">
      <a:dk1>
        <a:srgbClr val="22301F"/>
      </a:dk1>
      <a:lt1>
        <a:sysClr val="window" lastClr="FFFFFF"/>
      </a:lt1>
      <a:dk2>
        <a:srgbClr val="2F5233"/>
      </a:dk2>
      <a:lt2>
        <a:srgbClr val="EEF4E6"/>
      </a:lt2>
      <a:accent1>
        <a:srgbClr val="4C9A2A"/>
      </a:accent1>
      <a:accent2>
        <a:srgbClr val="A4C639"/>
      </a:accent2>
      <a:accent3>
        <a:srgbClr val="F2A541"/>
      </a:accent3>
      <a:accent4>
        <a:srgbClr val="2E86AB"/>
      </a:accent4>
      <a:accent5>
        <a:srgbClr val="C8553D"/>
      </a:accent5>
      <a:accent6>
        <a:srgbClr val="7D6B91"/>
      </a:accent6>
      <a:hlink>
        <a:srgbClr val="2E86AB"/>
      </a:hlink>
      <a:folHlink>
        <a:srgbClr val="7D6B91"/>
      </a:folHlink>
    </a:clrScheme>
    <a:fontScheme name="Meadow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of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</a:schemeClr>
            </a:gs>
            <a:gs pos="100000">
              <a:schemeClr val="phClr">
                <a:tint val="9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</a:schemeClr>
            </a:gs>
            <a:gs pos="100000">
              <a:schemeClr val="phClr">
                <a:shade val="8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adow">
  <a:themeElements>
    <a:clrScheme name="Meadow">
      <a:dk1>
        <a:srgbClr val="22301F"/>
      </a:dk1>
      <a:lt1>
        <a:sysClr val="window" lastClr="FFFFFF"/>
      </a:lt1>
      <a:dk2>
        <a:srgbClr val="2F5233"/>
      </a:dk2>
      <a:lt2>
        <a:srgbClr val="EEF4E6"/>
      </a:lt2>
      <a:accent1>
        <a:srgbClr val="4C9A2A"/>
      </a:accent1>
      <a:accent2>
        <a:srgbClr val="A4C639"/>
      </a:accent2>
      <a:accent3>
        <a:srgbClr val="F2A541"/>
      </a:accent3>
      <a:accent4>
        <a:srgbClr val="2E86AB"/>
      </a:accent4>
      <a:accent5>
        <a:srgbClr val="C8553D"/>
      </a:accent5>
      <a:accent6>
        <a:srgbClr val="7D6B91"/>
      </a:accent6>
      <a:hlink>
        <a:srgbClr val="2E86AB"/>
      </a:hlink>
      <a:folHlink>
        <a:srgbClr val="7D6B91"/>
      </a:folHlink>
    </a:clrScheme>
    <a:fontScheme name="Meadow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of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</a:schemeClr>
            </a:gs>
            <a:gs pos="100000">
              <a:schemeClr val="phClr">
                <a:tint val="9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</a:schemeClr>
            </a:gs>
            <a:gs pos="100000">
              <a:schemeClr val="phClr">
                <a:shade val="8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Rutba Office</Application>
  <Slides>1</Slides>
  <PresentationFormat>Widescreen</PresentationFormat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Lesson title</dc:title>
  <dc:creator>Rutba Office</dc:creator>
  <cp:lastModifiedBy>Rutba Office</cp:lastModifiedBy>
  <dcterms:created xsi:type="dcterms:W3CDTF">2026-10-20T22:37:41Z</dcterms:created>
  <dcterms:modified xsi:type="dcterms:W3CDTF">2026-10-20T22:37:41Z</dcterms:modified>
</cp:coreProperties>
</file>