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slide4.xml" ContentType="application/vnd.openxmlformats-officedocument.presentationml.slide+xml"/>
  <Override PartName="/ppt/slides/_rels/slide4.xml.rels" ContentType="application/vnd.openxmlformats-package.relationships+xml"/>
  <Override PartName="/ppt/slides/slide5.xml" ContentType="application/vnd.openxmlformats-officedocument.presentationml.slide+xml"/>
  <Override PartName="/ppt/slides/_rels/slide5.xml.rels" ContentType="application/vnd.openxmlformats-package.relationships+xml"/>
  <Override PartName="/ppt/slides/slide6.xml" ContentType="application/vnd.openxmlformats-officedocument.presentationml.slide+xml"/>
  <Override PartName="/ppt/slides/_rels/slide6.xml.rels" ContentType="application/vnd.openxmlformats-package.relationships+xml"/>
  <Override PartName="/ppt/slides/slide7.xml" ContentType="application/vnd.openxmlformats-officedocument.presentationml.slide+xml"/>
  <Override PartName="/ppt/slides/_rels/slide7.xml.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12192000"/>
  <p:defaultTextStyle>
    <a:defPPr>
      <a:defRPr lang="en-US"/>
    </a:defPPr>
  </p:defaultTextStyle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5480"/>
            <a:ext cx="91440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001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47900"/>
            <a:ext cx="10363200" cy="16192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3962400"/>
            <a:ext cx="10363200" cy="857250"/>
          </a:xfrm>
        </p:spPr>
        <p:txBody>
          <a:bodyPr/>
          <a:lstStyle>
            <a:lvl1pPr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000500" cy="180975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53000" y="666750"/>
            <a:ext cx="6667500" cy="552450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2857500"/>
            <a:ext cx="4000500" cy="3143250"/>
          </a:xfrm>
        </p:spPr>
        <p:txBody>
          <a:bodyPr/>
          <a:lstStyle>
            <a:lvl1pPr>
              <a:defRPr sz="1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5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</p:spPr>
        <p:txBody>
          <a:bodyPr anchor="b"/>
          <a:lstStyle/>
          <a:p>
            <a:pPr algn="l"/>
            <a:endParaRPr lang="en-US" sz="4400" b="1"/>
          </a:p>
        </p:txBody>
      </p:sp>
      <p:sp>
        <p:nvSpPr>
          <p:cNvPr id="3" name="body Placeholder 2"/>
          <p:cNvSpPr>
            <a:spLocks noGrp="1"/>
          </p:cNvSpPr>
          <p:nvPr>
            <p:ph type="body" idx="1"/>
          </p:nvPr>
        </p:nvSpPr>
        <p:spPr>
          <a:xfrm>
            <a:off x="838200" y="2202180"/>
            <a:ext cx="10515600" cy="3684270"/>
          </a:xfrm>
          <a:prstGeom prst="rect">
            <a:avLst/>
          </a:prstGeom>
        </p:spPr>
        <p:txBody>
          <a:bodyPr anchor="t"/>
          <a:lstStyle/>
          <a:p>
            <a:pPr algn="l"/>
            <a:endParaRPr lang="en-US" sz="20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4"/>
    <p:sldLayoutId id="2147483652" r:id="rId5"/>
    <p:sldLayoutId id="2147483653" r:id="rId6"/>
  </p:sldLayoutIdLst>
  <p:txStyles>
    <p:titleStyle>
      <a:lvl1pPr algn="l">
        <a:defRPr sz="4400" b="1">
          <a:solidFill>
            <a:schemeClr val="tx1"/>
          </a:solidFill>
          <a:latin typeface="+mj-lt"/>
        </a:defRPr>
      </a:lvl1pPr>
    </p:titleStyle>
    <p:bodyStyle>
      <a:lvl1pPr marL="342900" indent="-342900" algn="l">
        <a:buChar char="•"/>
        <a:defRPr sz="2000">
          <a:solidFill>
            <a:schemeClr val="tx1"/>
          </a:solidFill>
          <a:latin typeface="+mn-lt"/>
        </a:defRPr>
      </a:lvl1pPr>
      <a:lvl2pPr marL="685800" indent="-342900" algn="l">
        <a:buChar char="•"/>
        <a:defRPr sz="1800">
          <a:solidFill>
            <a:schemeClr val="tx1"/>
          </a:solidFill>
          <a:latin typeface="+mn-lt"/>
        </a:defRPr>
      </a:lvl2pPr>
      <a:lvl3pPr marL="1028700" indent="-342900" algn="l">
        <a:buChar char="•"/>
        <a:defRPr sz="1600">
          <a:solidFill>
            <a:schemeClr val="tx1"/>
          </a:solidFill>
          <a:latin typeface="+mn-lt"/>
        </a:defRPr>
      </a:lvl3pPr>
      <a:lvl4pPr marL="1371600" indent="-342900" algn="l">
        <a:buChar char="•"/>
        <a:defRPr sz="1400">
          <a:solidFill>
            <a:schemeClr val="tx1"/>
          </a:solidFill>
          <a:latin typeface="+mn-lt"/>
        </a:defRPr>
      </a:lvl4pPr>
      <a:lvl5pPr marL="1714500" indent="-342900" algn="l">
        <a:buChar char="•"/>
        <a:defRPr sz="1400">
          <a:solidFill>
            <a:schemeClr val="tx1"/>
          </a:solidFill>
          <a:latin typeface="+mn-lt"/>
        </a:defRPr>
      </a:lvl5pPr>
    </p:bodyStyle>
    <p:otherStyle>
      <a:lvl1pPr>
        <a:defRPr sz="180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Your Name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Designer  |  Selected work, [year]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About me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What you do, and for whom, in a sentence</a:t>
            </a:r>
          </a:p>
          <a:p>
            <a:r>
              <a:rPr lang="en-US"/>
              <a:t xml:space="preserve">[Years] of work for [kinds of client]</a:t>
            </a:r>
          </a:p>
          <a:p>
            <a:r>
              <a:rPr lang="en-US"/>
              <a:t xml:space="preserve">What people come to you for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643E606D-D2A5-38B1-DD98-2D0AEE6D44F1}" type="slidenum">
              <a:rPr lang="en-US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Project one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2000"/>
              <a:t xml:space="preserve">The brief, what you did and what came of it, in three short lines.</a:t>
            </a:r>
          </a:p>
        </p:txBody>
      </p:sp>
      <p:pic>
        <p:nvPicPr>
          <p:cNvPr id="4" name="Project one picture" descr="Project one 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666750"/>
            <a:ext cx="6667500" cy="5524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AD8B4E90-ABBE-737F-73AA-8080F0305995}" type="slidenum">
              <a:rPr lang="en-US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Project two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2000"/>
              <a:t xml:space="preserve">The brief, what you did and what came of it, in three short lines.</a:t>
            </a:r>
          </a:p>
        </p:txBody>
      </p:sp>
      <p:pic>
        <p:nvPicPr>
          <p:cNvPr id="4" name="Project two picture" descr="Project two 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666750"/>
            <a:ext cx="6667500" cy="5524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B34B5472-2008-F824-4117-F24C1E09CDB0}" type="slidenum">
              <a:rPr lang="en-US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Project three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2000"/>
              <a:t xml:space="preserve">The brief, what you did and what came of it, in three short lines.</a:t>
            </a:r>
          </a:p>
        </p:txBody>
      </p:sp>
      <p:pic>
        <p:nvPicPr>
          <p:cNvPr id="4" name="Project three picture" descr="Project three 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666750"/>
            <a:ext cx="6667500" cy="552450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9FDC7DEA-3E88-7C32-DA7B-4A9813B2C3E5}" type="slidenum">
              <a:rPr lang="en-US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What clients say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"A quote from a happy client, short and particular."  [Name, company]</a:t>
            </a:r>
          </a:p>
          <a:p>
            <a:r>
              <a:rPr lang="en-US"/>
              <a:t xml:space="preserve">"Another, about something different."  [Name, company]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868F95DD-70D0-B679-C8CC-51BE7F8DBAA7}" type="slidenum">
              <a:rPr lang="en-US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Let us work together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you@example.com  |  example.com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84BD39D9-AEE3-F36B-0FEA-732A29BF14DE}" type="slidenum">
              <a:rPr lang="en-US"/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ghtfall">
  <a:themeElements>
    <a:clrScheme name="Nightfall">
      <a:dk1>
        <a:srgbClr val="141A2E"/>
      </a:dk1>
      <a:lt1>
        <a:srgbClr val="F4F6FB"/>
      </a:lt1>
      <a:dk2>
        <a:srgbClr val="24345C"/>
      </a:dk2>
      <a:lt2>
        <a:srgbClr val="C9D3EA"/>
      </a:lt2>
      <a:accent1>
        <a:srgbClr val="5AA9FF"/>
      </a:accent1>
      <a:accent2>
        <a:srgbClr val="45D0B5"/>
      </a:accent2>
      <a:accent3>
        <a:srgbClr val="FFB454"/>
      </a:accent3>
      <a:accent4>
        <a:srgbClr val="FF7A8A"/>
      </a:accent4>
      <a:accent5>
        <a:srgbClr val="B18CFF"/>
      </a:accent5>
      <a:accent6>
        <a:srgbClr val="8FD14F"/>
      </a:accent6>
      <a:hlink>
        <a:srgbClr val="7FBCFF"/>
      </a:hlink>
      <a:folHlink>
        <a:srgbClr val="C3A6FF"/>
      </a:folHlink>
    </a:clrScheme>
    <a:fontScheme name="Nightfall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Sof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</a:schemeClr>
            </a:gs>
            <a:gs pos="100000">
              <a:schemeClr val="phClr">
                <a:tint val="9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</a:schemeClr>
            </a:gs>
            <a:gs pos="100000">
              <a:schemeClr val="phClr">
                <a:shade val="8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Rutba Office</Application>
  <Slides>1</Slides>
  <PresentationFormat>Widescreen</PresentationFormat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Your Name</dc:title>
  <dc:creator>Rutba Office</dc:creator>
  <cp:lastModifiedBy>Rutba Office</cp:lastModifiedBy>
  <dcterms:created xsi:type="dcterms:W3CDTF">2026-10-20T22:37:41Z</dcterms:created>
  <dcterms:modified xsi:type="dcterms:W3CDTF">2026-10-20T22:37:41Z</dcterms:modified>
</cp:coreProperties>
</file>